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855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320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833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431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642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201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364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507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327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469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81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D1B18-D502-4FDA-89C0-4563EB057CC9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CE20F-62C1-4B17-AC57-E9D285022D5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025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KROŽNOST V VSAKDANJEM ŽIVLJENJU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Delavnica 1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65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334851"/>
            <a:ext cx="10515600" cy="5842112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V naravi ni nič takega, kot so odpadki, saj se v naravnih krogih vse razgradi, to ponovno uporabi v obliki hrane ali v obliki energije.</a:t>
            </a: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/>
          <a:srcRect l="26619" t="19890" r="28169" b="22241"/>
          <a:stretch/>
        </p:blipFill>
        <p:spPr>
          <a:xfrm>
            <a:off x="2279546" y="1365161"/>
            <a:ext cx="7632908" cy="549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67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437882"/>
            <a:ext cx="10515600" cy="5739081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Krožno gospodarstvo si predstavljaj kot kroženje vode.  </a:t>
            </a:r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290" y="1156141"/>
            <a:ext cx="6672735" cy="560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1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540913"/>
            <a:ext cx="10515600" cy="1828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NALOGA:</a:t>
            </a:r>
          </a:p>
          <a:p>
            <a:pPr marL="0" indent="0">
              <a:buNone/>
            </a:pPr>
            <a:r>
              <a:rPr lang="sl-SI" b="1" dirty="0"/>
              <a:t>Sestavi zgodbo o življenju enega izdelka</a:t>
            </a:r>
            <a:r>
              <a:rPr lang="sl-SI" dirty="0"/>
              <a:t> (npr. zvezek, hlače, kovinski ključi, steklenica…) z miselnim </a:t>
            </a:r>
            <a:r>
              <a:rPr lang="sl-SI" dirty="0" smtClean="0"/>
              <a:t>vzorcem ali zaporedjem.</a:t>
            </a:r>
            <a:endParaRPr lang="sl-SI" dirty="0"/>
          </a:p>
          <a:p>
            <a:pPr marL="0" indent="0">
              <a:buNone/>
            </a:pPr>
            <a:endParaRPr lang="sl-SI" dirty="0" smtClean="0"/>
          </a:p>
        </p:txBody>
      </p:sp>
      <p:sp>
        <p:nvSpPr>
          <p:cNvPr id="16" name="PoljeZBesedilom 15"/>
          <p:cNvSpPr txBox="1"/>
          <p:nvPr/>
        </p:nvSpPr>
        <p:spPr>
          <a:xfrm>
            <a:off x="515154" y="3129567"/>
            <a:ext cx="220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Iz česa je plastenka?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631065" y="2678806"/>
            <a:ext cx="105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Primer:</a:t>
            </a:r>
            <a:endParaRPr lang="sl-SI" dirty="0"/>
          </a:p>
        </p:txBody>
      </p:sp>
      <p:sp>
        <p:nvSpPr>
          <p:cNvPr id="19" name="PoljeZBesedilom 18"/>
          <p:cNvSpPr txBox="1"/>
          <p:nvPr/>
        </p:nvSpPr>
        <p:spPr>
          <a:xfrm>
            <a:off x="2588653" y="3116689"/>
            <a:ext cx="811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NAFTA</a:t>
            </a:r>
            <a:endParaRPr lang="sl-SI" dirty="0"/>
          </a:p>
        </p:txBody>
      </p:sp>
      <p:sp>
        <p:nvSpPr>
          <p:cNvPr id="20" name="Desna puščica 19"/>
          <p:cNvSpPr/>
          <p:nvPr/>
        </p:nvSpPr>
        <p:spPr>
          <a:xfrm>
            <a:off x="3503054" y="3009503"/>
            <a:ext cx="1996225" cy="476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Kje dobijo nafto?</a:t>
            </a:r>
            <a:endParaRPr lang="sl-SI" dirty="0"/>
          </a:p>
        </p:txBody>
      </p:sp>
      <p:sp>
        <p:nvSpPr>
          <p:cNvPr id="21" name="PoljeZBesedilom 20"/>
          <p:cNvSpPr txBox="1"/>
          <p:nvPr/>
        </p:nvSpPr>
        <p:spPr>
          <a:xfrm>
            <a:off x="5602310" y="3116689"/>
            <a:ext cx="2704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Črpanje iz zemeljske skorje</a:t>
            </a:r>
            <a:endParaRPr lang="sl-SI" dirty="0"/>
          </a:p>
        </p:txBody>
      </p:sp>
      <p:sp>
        <p:nvSpPr>
          <p:cNvPr id="22" name="Desna puščica 21"/>
          <p:cNvSpPr/>
          <p:nvPr/>
        </p:nvSpPr>
        <p:spPr>
          <a:xfrm>
            <a:off x="8306873" y="3009503"/>
            <a:ext cx="2614412" cy="592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Kje predeljujejo nafto? </a:t>
            </a:r>
            <a:endParaRPr lang="sl-SI" dirty="0"/>
          </a:p>
        </p:txBody>
      </p:sp>
      <p:sp>
        <p:nvSpPr>
          <p:cNvPr id="23" name="PoljeZBesedilom 22"/>
          <p:cNvSpPr txBox="1"/>
          <p:nvPr/>
        </p:nvSpPr>
        <p:spPr>
          <a:xfrm>
            <a:off x="515154" y="3623326"/>
            <a:ext cx="1197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Rafinerija</a:t>
            </a:r>
            <a:endParaRPr lang="sl-SI" dirty="0"/>
          </a:p>
        </p:txBody>
      </p:sp>
      <p:sp>
        <p:nvSpPr>
          <p:cNvPr id="24" name="Desna puščica 23"/>
          <p:cNvSpPr/>
          <p:nvPr/>
        </p:nvSpPr>
        <p:spPr>
          <a:xfrm>
            <a:off x="1571221" y="3593207"/>
            <a:ext cx="875764" cy="447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5" name="PoljeZBesedilom 24"/>
          <p:cNvSpPr txBox="1"/>
          <p:nvPr/>
        </p:nvSpPr>
        <p:spPr>
          <a:xfrm>
            <a:off x="2446985" y="3675823"/>
            <a:ext cx="209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Proizvajalec plastike</a:t>
            </a:r>
            <a:endParaRPr lang="sl-SI" dirty="0"/>
          </a:p>
        </p:txBody>
      </p:sp>
      <p:sp>
        <p:nvSpPr>
          <p:cNvPr id="26" name="Desna puščica 25"/>
          <p:cNvSpPr/>
          <p:nvPr/>
        </p:nvSpPr>
        <p:spPr>
          <a:xfrm>
            <a:off x="4488288" y="3636696"/>
            <a:ext cx="914399" cy="447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7" name="PoljeZBesedilom 26"/>
          <p:cNvSpPr txBox="1"/>
          <p:nvPr/>
        </p:nvSpPr>
        <p:spPr>
          <a:xfrm>
            <a:off x="5422005" y="3675822"/>
            <a:ext cx="185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plastične granule</a:t>
            </a:r>
          </a:p>
        </p:txBody>
      </p:sp>
      <p:sp>
        <p:nvSpPr>
          <p:cNvPr id="28" name="Pravokotnik 27"/>
          <p:cNvSpPr/>
          <p:nvPr/>
        </p:nvSpPr>
        <p:spPr>
          <a:xfrm>
            <a:off x="8796610" y="4301543"/>
            <a:ext cx="213789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 plastičen izdelek</a:t>
            </a: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Desna puščica 28"/>
          <p:cNvSpPr/>
          <p:nvPr/>
        </p:nvSpPr>
        <p:spPr>
          <a:xfrm>
            <a:off x="7205731" y="3692573"/>
            <a:ext cx="798490" cy="391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0" name="PoljeZBesedilom 29"/>
          <p:cNvSpPr txBox="1"/>
          <p:nvPr/>
        </p:nvSpPr>
        <p:spPr>
          <a:xfrm>
            <a:off x="8004221" y="3709116"/>
            <a:ext cx="3651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topljenje in oblikovanje v plastenke </a:t>
            </a:r>
            <a:endParaRPr lang="sl-SI" dirty="0"/>
          </a:p>
        </p:txBody>
      </p:sp>
      <p:sp>
        <p:nvSpPr>
          <p:cNvPr id="31" name="Desna puščica 30"/>
          <p:cNvSpPr/>
          <p:nvPr/>
        </p:nvSpPr>
        <p:spPr>
          <a:xfrm>
            <a:off x="592426" y="4165219"/>
            <a:ext cx="978796" cy="368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2" name="Pravokotnik 31"/>
          <p:cNvSpPr/>
          <p:nvPr/>
        </p:nvSpPr>
        <p:spPr>
          <a:xfrm>
            <a:off x="1616297" y="4156090"/>
            <a:ext cx="1079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plastenka</a:t>
            </a:r>
            <a:endParaRPr lang="sl-SI" dirty="0"/>
          </a:p>
        </p:txBody>
      </p:sp>
      <p:sp>
        <p:nvSpPr>
          <p:cNvPr id="33" name="Desna puščica 32"/>
          <p:cNvSpPr/>
          <p:nvPr/>
        </p:nvSpPr>
        <p:spPr>
          <a:xfrm>
            <a:off x="2696016" y="4219587"/>
            <a:ext cx="978796" cy="368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4" name="Pravokotnik 33"/>
          <p:cNvSpPr/>
          <p:nvPr/>
        </p:nvSpPr>
        <p:spPr>
          <a:xfrm>
            <a:off x="3721651" y="4219059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odpadek</a:t>
            </a:r>
            <a:endParaRPr lang="sl-SI" dirty="0"/>
          </a:p>
        </p:txBody>
      </p:sp>
      <p:sp>
        <p:nvSpPr>
          <p:cNvPr id="35" name="Desna puščica 34"/>
          <p:cNvSpPr/>
          <p:nvPr/>
        </p:nvSpPr>
        <p:spPr>
          <a:xfrm>
            <a:off x="4700447" y="4274082"/>
            <a:ext cx="978796" cy="368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6" name="Pravokotnik 35"/>
          <p:cNvSpPr/>
          <p:nvPr/>
        </p:nvSpPr>
        <p:spPr>
          <a:xfrm>
            <a:off x="5792795" y="4276290"/>
            <a:ext cx="2036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recikliranje plastike </a:t>
            </a:r>
            <a:endParaRPr lang="sl-SI" dirty="0"/>
          </a:p>
        </p:txBody>
      </p:sp>
      <p:sp>
        <p:nvSpPr>
          <p:cNvPr id="37" name="Desna puščica 36"/>
          <p:cNvSpPr/>
          <p:nvPr/>
        </p:nvSpPr>
        <p:spPr>
          <a:xfrm>
            <a:off x="7817475" y="4327877"/>
            <a:ext cx="978796" cy="368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79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Zaključek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Ali se izdelek, ki si ga izbral za nalogo po koncu uporabe</a:t>
            </a:r>
          </a:p>
          <a:p>
            <a:pPr marL="0" indent="0">
              <a:buNone/>
            </a:pPr>
            <a:r>
              <a:rPr lang="sl-SI" dirty="0" smtClean="0"/>
              <a:t>a) zavrže,</a:t>
            </a:r>
          </a:p>
          <a:p>
            <a:pPr marL="0" indent="0">
              <a:buNone/>
            </a:pPr>
            <a:r>
              <a:rPr lang="sl-SI" dirty="0" smtClean="0"/>
              <a:t>b) reciklira,</a:t>
            </a:r>
          </a:p>
          <a:p>
            <a:pPr marL="0" indent="0">
              <a:buNone/>
            </a:pPr>
            <a:r>
              <a:rPr lang="sl-SI" dirty="0" smtClean="0"/>
              <a:t>c) popravi ali ponovno uporabi.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Ali </a:t>
            </a:r>
            <a:r>
              <a:rPr lang="sl-SI" dirty="0"/>
              <a:t>po tem dnevu in dejavnostih bolj razumeš kaj je krožno gospodarstvo?</a:t>
            </a:r>
          </a:p>
          <a:p>
            <a:pPr marL="0" indent="0">
              <a:buNone/>
            </a:pPr>
            <a:r>
              <a:rPr lang="sl-SI" dirty="0"/>
              <a:t>Ali se ti je porajalo kakšno vprašanje, zamisel, misel? Katera?</a:t>
            </a:r>
          </a:p>
        </p:txBody>
      </p:sp>
    </p:spTree>
    <p:extLst>
      <p:ext uri="{BB962C8B-B14F-4D97-AF65-F5344CB8AC3E}">
        <p14:creationId xmlns:p14="http://schemas.microsoft.com/office/powerpoint/2010/main" val="22352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162</Words>
  <Application>Microsoft Office PowerPoint</Application>
  <PresentationFormat>Širokozaslonsko</PresentationFormat>
  <Paragraphs>28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Officeova tema</vt:lpstr>
      <vt:lpstr>KROŽNOST V VSAKDANJEM ŽIVLJENJU </vt:lpstr>
      <vt:lpstr>PowerPointova predstavitev</vt:lpstr>
      <vt:lpstr>PowerPointova predstavitev</vt:lpstr>
      <vt:lpstr>PowerPointova predstavitev</vt:lpstr>
      <vt:lpstr>Zaključek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KROŽNOST V VSAKDANJEM ŽIVLJENJU</dc:title>
  <dc:creator>Uporabnik</dc:creator>
  <cp:lastModifiedBy>Andrej Černe</cp:lastModifiedBy>
  <cp:revision>16</cp:revision>
  <dcterms:created xsi:type="dcterms:W3CDTF">2020-04-02T14:08:34Z</dcterms:created>
  <dcterms:modified xsi:type="dcterms:W3CDTF">2020-04-15T16:56:48Z</dcterms:modified>
</cp:coreProperties>
</file>